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244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433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4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3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48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1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8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6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65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86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5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6B244-EEA4-45D7-9230-DE51EC8F4FA2}" type="datetimeFigureOut">
              <a:rPr lang="en-GB" smtClean="0"/>
              <a:t>29/07/2020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13C46-22D9-4DAA-AE9F-699A90BE6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74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siness Model Canvas — Learn By Examples with Free Online Software | by  Warren Lynch | Med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64" y="0"/>
            <a:ext cx="115922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35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alue Proposition Canvas - Mindbox Studi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518535"/>
            <a:ext cx="12087225" cy="574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23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276078"/>
              </p:ext>
            </p:extLst>
          </p:nvPr>
        </p:nvGraphicFramePr>
        <p:xfrm>
          <a:off x="838200" y="1825625"/>
          <a:ext cx="9893808" cy="36867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8896">
                  <a:extLst>
                    <a:ext uri="{9D8B030D-6E8A-4147-A177-3AD203B41FA5}">
                      <a16:colId xmlns:a16="http://schemas.microsoft.com/office/drawing/2014/main" val="1800845838"/>
                    </a:ext>
                  </a:extLst>
                </a:gridCol>
                <a:gridCol w="2724912">
                  <a:extLst>
                    <a:ext uri="{9D8B030D-6E8A-4147-A177-3AD203B41FA5}">
                      <a16:colId xmlns:a16="http://schemas.microsoft.com/office/drawing/2014/main" val="2531950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Revenue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per unit sold</a:t>
                      </a:r>
                    </a:p>
                    <a:p>
                      <a:endParaRPr lang="en-GB" b="1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38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Cost per Unit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Cost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of Goods Sold – Direct Input costs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0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Gross Profit</a:t>
                      </a:r>
                      <a:endParaRPr lang="en-GB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464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Fixed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Costs 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Rent, Loan amortization for equipment, Salaries, Utilities </a:t>
                      </a:r>
                      <a:endParaRPr lang="en-GB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722306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Selling General &amp; Admin Expenses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Marketing, Distribution,</a:t>
                      </a:r>
                      <a:r>
                        <a:rPr lang="en-US" sz="1800" b="0" baseline="0" dirty="0" smtClean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Merchandizing, Admin</a:t>
                      </a:r>
                      <a:endParaRPr lang="en-US" sz="1800" b="0" dirty="0" smtClean="0"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879044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Net Profit</a:t>
                      </a:r>
                      <a:endParaRPr lang="en-GB" b="1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800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760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Prompt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round</dc:creator>
  <cp:lastModifiedBy>round</cp:lastModifiedBy>
  <cp:revision>2</cp:revision>
  <dcterms:created xsi:type="dcterms:W3CDTF">2020-07-29T12:15:45Z</dcterms:created>
  <dcterms:modified xsi:type="dcterms:W3CDTF">2020-07-29T12:19:57Z</dcterms:modified>
</cp:coreProperties>
</file>